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"/>
  </p:notesMasterIdLst>
  <p:sldIdLst>
    <p:sldId id="259" r:id="rId3"/>
    <p:sldId id="257" r:id="rId4"/>
    <p:sldId id="260" r:id="rId5"/>
    <p:sldId id="258" r:id="rId6"/>
  </p:sldIdLst>
  <p:sldSz cx="9144000" cy="5143500" type="screen16x9"/>
  <p:notesSz cx="6858000" cy="9144000"/>
  <p:embeddedFontLst>
    <p:embeddedFont>
      <p:font typeface="Dosis" pitchFamily="2" charset="0"/>
      <p:regular r:id="rId8"/>
      <p:bold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4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Predict-Clicked-Ads-Customer-Classification-by-using-Machine-Learning/blob/main/Predict%20Clicked%20Ads%20Customer%20Classification%20by%20using%20Machine%20Learn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Predict Clicked Ads Customer Classification by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di Indonesia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ingin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efektifitas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mereka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tayangkan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hal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mengetahui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seberapa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ketercapainnya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dipasarkan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customers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melihat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iklan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ID" b="0" dirty="0">
              <a:effectLst/>
            </a:endParaRPr>
          </a:p>
          <a:p>
            <a:pPr marL="11430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mengolah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data historical advertisement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menemukan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insight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pola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terjadi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marketing,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fokus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case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model machine learning classification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berfungsi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target customers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endParaRPr lang="en-ID" b="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Business Recommendation &amp; Simulation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>
                <a:effectLst/>
                <a:highlight>
                  <a:srgbClr val="FFFFFF"/>
                </a:highlight>
                <a:latin typeface="Dosis" pitchFamily="2" charset="0"/>
              </a:rPr>
              <a:t>Recommendation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9B70A-7C5D-5F67-C4E8-EFFC23A12436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4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913BD-87EB-D68E-1E22-9220665C84F6}"/>
              </a:ext>
            </a:extLst>
          </p:cNvPr>
          <p:cNvSpPr txBox="1"/>
          <p:nvPr/>
        </p:nvSpPr>
        <p:spPr>
          <a:xfrm>
            <a:off x="84000" y="1234951"/>
            <a:ext cx="383864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200" b="1" dirty="0">
                <a:latin typeface="Dosis" pitchFamily="2" charset="0"/>
              </a:rPr>
              <a:t>1. </a:t>
            </a:r>
            <a:r>
              <a:rPr lang="en-ID" sz="1200" b="1" dirty="0" err="1">
                <a:latin typeface="Dosis" pitchFamily="2" charset="0"/>
              </a:rPr>
              <a:t>Tingkatkan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Keterlibatan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Pengguna</a:t>
            </a:r>
            <a:endParaRPr lang="en-ID" sz="1200" b="1" dirty="0">
              <a:latin typeface="Dosis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Rekomendasi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Tingkatkan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keterlibatan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konten</a:t>
            </a:r>
            <a:r>
              <a:rPr lang="en-ID" sz="1200" dirty="0">
                <a:latin typeface="Dosis" pitchFamily="2" charset="0"/>
              </a:rPr>
              <a:t> yang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interaktif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menarik</a:t>
            </a:r>
            <a:r>
              <a:rPr lang="en-ID" sz="1200" dirty="0">
                <a:latin typeface="Dosis" pitchFamily="2" charset="0"/>
              </a:rPr>
              <a:t>. Fitur "Daily Internet Usage" dan "Daily Spent Time on Site"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pentingnya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keterlibatan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Action: </a:t>
            </a:r>
            <a:r>
              <a:rPr lang="en-ID" sz="1200" dirty="0" err="1">
                <a:latin typeface="Dosis" pitchFamily="2" charset="0"/>
              </a:rPr>
              <a:t>Implementasikan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fitur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seperti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konten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personalisasi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notifikasi</a:t>
            </a:r>
            <a:r>
              <a:rPr lang="en-ID" sz="1200" dirty="0">
                <a:latin typeface="Dosis" pitchFamily="2" charset="0"/>
              </a:rPr>
              <a:t>, dan </a:t>
            </a:r>
            <a:r>
              <a:rPr lang="en-ID" sz="1200" dirty="0" err="1">
                <a:latin typeface="Dosis" pitchFamily="2" charset="0"/>
              </a:rPr>
              <a:t>elemen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interaktif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mendorong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agar </a:t>
            </a:r>
            <a:r>
              <a:rPr lang="en-ID" sz="1200" dirty="0" err="1">
                <a:latin typeface="Dosis" pitchFamily="2" charset="0"/>
              </a:rPr>
              <a:t>lebih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aktif</a:t>
            </a:r>
            <a:r>
              <a:rPr lang="en-ID" sz="1200" dirty="0">
                <a:latin typeface="Dosis" pitchFamily="2" charset="0"/>
              </a:rPr>
              <a:t> di situs Anda.</a:t>
            </a:r>
          </a:p>
          <a:p>
            <a:pPr algn="l"/>
            <a:r>
              <a:rPr lang="en-ID" sz="1200" b="1" dirty="0">
                <a:latin typeface="Dosis" pitchFamily="2" charset="0"/>
              </a:rPr>
              <a:t>2. </a:t>
            </a:r>
            <a:r>
              <a:rPr lang="en-ID" sz="1200" b="1" dirty="0" err="1">
                <a:latin typeface="Dosis" pitchFamily="2" charset="0"/>
              </a:rPr>
              <a:t>Targetkan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Segmen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dengan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Pendapatan</a:t>
            </a:r>
            <a:r>
              <a:rPr lang="en-ID" sz="1200" b="1" dirty="0">
                <a:latin typeface="Dosis" pitchFamily="2" charset="0"/>
              </a:rPr>
              <a:t> Tinggi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Rekomendasi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Sesuaikan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di area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pendapatan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, </a:t>
            </a:r>
            <a:r>
              <a:rPr lang="en-ID" sz="1200" dirty="0" err="1">
                <a:latin typeface="Dosis" pitchFamily="2" charset="0"/>
              </a:rPr>
              <a:t>karena</a:t>
            </a:r>
            <a:r>
              <a:rPr lang="en-ID" sz="1200" dirty="0">
                <a:latin typeface="Dosis" pitchFamily="2" charset="0"/>
              </a:rPr>
              <a:t> "Area Income" </a:t>
            </a:r>
            <a:r>
              <a:rPr lang="en-ID" sz="1200" dirty="0" err="1">
                <a:latin typeface="Dosis" pitchFamily="2" charset="0"/>
              </a:rPr>
              <a:t>mempengaruhi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klik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Action: </a:t>
            </a:r>
            <a:r>
              <a:rPr lang="en-ID" sz="1200" dirty="0" err="1">
                <a:latin typeface="Dosis" pitchFamily="2" charset="0"/>
              </a:rPr>
              <a:t>Gunakan</a:t>
            </a:r>
            <a:r>
              <a:rPr lang="en-ID" sz="1200" dirty="0">
                <a:latin typeface="Dosis" pitchFamily="2" charset="0"/>
              </a:rPr>
              <a:t> data </a:t>
            </a:r>
            <a:r>
              <a:rPr lang="en-ID" sz="1200" dirty="0" err="1">
                <a:latin typeface="Dosis" pitchFamily="2" charset="0"/>
              </a:rPr>
              <a:t>demografis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menargetkan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kampanye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pada </a:t>
            </a:r>
            <a:r>
              <a:rPr lang="en-ID" sz="1200" dirty="0" err="1">
                <a:latin typeface="Dosis" pitchFamily="2" charset="0"/>
              </a:rPr>
              <a:t>segmen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berpendapatan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tinggi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produk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atau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layanan</a:t>
            </a:r>
            <a:r>
              <a:rPr lang="en-ID" sz="1200" dirty="0">
                <a:latin typeface="Dosis" pitchFamily="2" charset="0"/>
              </a:rPr>
              <a:t> premium.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8C67D-485B-D315-0B7B-DD9737BD5551}"/>
              </a:ext>
            </a:extLst>
          </p:cNvPr>
          <p:cNvSpPr txBox="1"/>
          <p:nvPr/>
        </p:nvSpPr>
        <p:spPr>
          <a:xfrm>
            <a:off x="5002274" y="1234951"/>
            <a:ext cx="37441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200" b="1" dirty="0">
                <a:latin typeface="Dosis" pitchFamily="2" charset="0"/>
              </a:rPr>
              <a:t>3. </a:t>
            </a:r>
            <a:r>
              <a:rPr lang="en-ID" sz="1200" b="1" dirty="0" err="1">
                <a:latin typeface="Dosis" pitchFamily="2" charset="0"/>
              </a:rPr>
              <a:t>Personalisasi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Iklan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Berdasarkan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Usia</a:t>
            </a:r>
            <a:endParaRPr lang="en-ID" sz="1200" b="1" dirty="0">
              <a:latin typeface="Dosis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Rekomendasi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Sesuaikan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dengan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minat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kebutuhan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berbagai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kelompok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. Fitur "Age" </a:t>
            </a:r>
            <a:r>
              <a:rPr lang="en-ID" sz="1200" dirty="0" err="1">
                <a:latin typeface="Dosis" pitchFamily="2" charset="0"/>
              </a:rPr>
              <a:t>menunjukkan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pentingnya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personalisasi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Action: Buat </a:t>
            </a:r>
            <a:r>
              <a:rPr lang="en-ID" sz="1200" dirty="0" err="1">
                <a:latin typeface="Dosis" pitchFamily="2" charset="0"/>
              </a:rPr>
              <a:t>kampanye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konten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khusus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usia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meningkatkan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relevansi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keterlibatan</a:t>
            </a:r>
            <a:r>
              <a:rPr lang="en-ID" sz="1200" dirty="0">
                <a:latin typeface="Dosis" pitchFamily="2" charset="0"/>
              </a:rPr>
              <a:t>.</a:t>
            </a:r>
          </a:p>
          <a:p>
            <a:pPr algn="l"/>
            <a:r>
              <a:rPr lang="en-ID" sz="1200" b="1" dirty="0">
                <a:latin typeface="Dosis" pitchFamily="2" charset="0"/>
              </a:rPr>
              <a:t>4. </a:t>
            </a:r>
            <a:r>
              <a:rPr lang="en-ID" sz="1200" b="1" dirty="0" err="1">
                <a:latin typeface="Dosis" pitchFamily="2" charset="0"/>
              </a:rPr>
              <a:t>Optimalkan</a:t>
            </a:r>
            <a:r>
              <a:rPr lang="en-ID" sz="1200" b="1" dirty="0">
                <a:latin typeface="Dosis" pitchFamily="2" charset="0"/>
              </a:rPr>
              <a:t> </a:t>
            </a:r>
            <a:r>
              <a:rPr lang="en-ID" sz="1200" b="1" dirty="0" err="1">
                <a:latin typeface="Dosis" pitchFamily="2" charset="0"/>
              </a:rPr>
              <a:t>Penempatan</a:t>
            </a:r>
            <a:r>
              <a:rPr lang="en-ID" sz="1200" b="1" dirty="0">
                <a:latin typeface="Dosis" pitchFamily="2" charset="0"/>
              </a:rPr>
              <a:t> dan Waktu </a:t>
            </a:r>
            <a:r>
              <a:rPr lang="en-ID" sz="1200" b="1" dirty="0" err="1">
                <a:latin typeface="Dosis" pitchFamily="2" charset="0"/>
              </a:rPr>
              <a:t>Iklan</a:t>
            </a:r>
            <a:endParaRPr lang="en-ID" sz="1200" b="1" dirty="0">
              <a:latin typeface="Dosis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 err="1">
                <a:latin typeface="Dosis" pitchFamily="2" charset="0"/>
              </a:rPr>
              <a:t>Rekomendasi</a:t>
            </a:r>
            <a:r>
              <a:rPr lang="en-ID" sz="1200" dirty="0">
                <a:latin typeface="Dosis" pitchFamily="2" charset="0"/>
              </a:rPr>
              <a:t>: </a:t>
            </a:r>
            <a:r>
              <a:rPr lang="en-ID" sz="1200" dirty="0" err="1">
                <a:latin typeface="Dosis" pitchFamily="2" charset="0"/>
              </a:rPr>
              <a:t>Tentukan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tempat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terbaik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menampilkan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berdasarkan</a:t>
            </a:r>
            <a:r>
              <a:rPr lang="en-ID" sz="1200" dirty="0">
                <a:latin typeface="Dosis" pitchFamily="2" charset="0"/>
              </a:rPr>
              <a:t> "Daily Internet Usage" dan "Daily Spent Time on Site".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</a:rPr>
              <a:t>Action: </a:t>
            </a:r>
            <a:r>
              <a:rPr lang="en-ID" sz="1200" dirty="0" err="1">
                <a:latin typeface="Dosis" pitchFamily="2" charset="0"/>
              </a:rPr>
              <a:t>Analisis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pola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aktivitas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pengguna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menjadwalkan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pada </a:t>
            </a:r>
            <a:r>
              <a:rPr lang="en-ID" sz="1200" dirty="0" err="1">
                <a:latin typeface="Dosis" pitchFamily="2" charset="0"/>
              </a:rPr>
              <a:t>waktu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puncak</a:t>
            </a:r>
            <a:r>
              <a:rPr lang="en-ID" sz="1200" dirty="0">
                <a:latin typeface="Dosis" pitchFamily="2" charset="0"/>
              </a:rPr>
              <a:t> dan </a:t>
            </a:r>
            <a:r>
              <a:rPr lang="en-ID" sz="1200" dirty="0" err="1">
                <a:latin typeface="Dosis" pitchFamily="2" charset="0"/>
              </a:rPr>
              <a:t>tempatkan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iklan</a:t>
            </a:r>
            <a:r>
              <a:rPr lang="en-ID" sz="1200" dirty="0">
                <a:latin typeface="Dosis" pitchFamily="2" charset="0"/>
              </a:rPr>
              <a:t> di </a:t>
            </a:r>
            <a:r>
              <a:rPr lang="en-ID" sz="1200" dirty="0" err="1">
                <a:latin typeface="Dosis" pitchFamily="2" charset="0"/>
              </a:rPr>
              <a:t>posisi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strategis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untuk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visibilitas</a:t>
            </a:r>
            <a:r>
              <a:rPr lang="en-ID" sz="1200" dirty="0">
                <a:latin typeface="Dosis" pitchFamily="2" charset="0"/>
              </a:rPr>
              <a:t> </a:t>
            </a:r>
            <a:r>
              <a:rPr lang="en-ID" sz="1200" dirty="0" err="1">
                <a:latin typeface="Dosis" pitchFamily="2" charset="0"/>
              </a:rPr>
              <a:t>maksimum</a:t>
            </a:r>
            <a:r>
              <a:rPr lang="en-ID" sz="1200" dirty="0">
                <a:latin typeface="Dosi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418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ID" sz="2220" b="1" dirty="0">
                <a:latin typeface="Roboto"/>
                <a:ea typeface="Roboto"/>
                <a:cs typeface="Roboto"/>
              </a:rPr>
              <a:t>Business Recommendation &amp; Simulation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6725057" y="6011778"/>
            <a:ext cx="230550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47171-C8B5-8466-5974-006F294D77CA}"/>
              </a:ext>
            </a:extLst>
          </p:cNvPr>
          <p:cNvSpPr txBox="1"/>
          <p:nvPr/>
        </p:nvSpPr>
        <p:spPr>
          <a:xfrm>
            <a:off x="84000" y="7173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1" i="0" dirty="0">
                <a:effectLst/>
                <a:highlight>
                  <a:srgbClr val="FFFFFF"/>
                </a:highlight>
                <a:latin typeface="Dosis" pitchFamily="2" charset="0"/>
              </a:rPr>
              <a:t>Business Simulation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9B70A-7C5D-5F67-C4E8-EFFC23A12436}"/>
              </a:ext>
            </a:extLst>
          </p:cNvPr>
          <p:cNvSpPr txBox="1"/>
          <p:nvPr/>
        </p:nvSpPr>
        <p:spPr>
          <a:xfrm>
            <a:off x="6725057" y="4843028"/>
            <a:ext cx="24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3"/>
              </a:rPr>
              <a:t>Klik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disini</a:t>
            </a:r>
            <a:r>
              <a:rPr lang="en-ID" dirty="0">
                <a:hlinkClick r:id="rId3"/>
              </a:rPr>
              <a:t> </a:t>
            </a:r>
            <a:r>
              <a:rPr lang="en-ID" dirty="0" err="1">
                <a:hlinkClick r:id="rId3"/>
              </a:rPr>
              <a:t>untuk</a:t>
            </a:r>
            <a:r>
              <a:rPr lang="en-ID" dirty="0">
                <a:hlinkClick r:id="rId3"/>
              </a:rPr>
              <a:t> code Task 4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86184-617D-BB5B-E81E-899AFA81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44" y="1119809"/>
            <a:ext cx="3734143" cy="3887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FF6AD-D7F7-0BFE-D810-B36BC239B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32786"/>
            <a:ext cx="4045664" cy="1633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3E2C2-83B7-2E3D-4C66-AFC158FC85A7}"/>
              </a:ext>
            </a:extLst>
          </p:cNvPr>
          <p:cNvSpPr txBox="1"/>
          <p:nvPr/>
        </p:nvSpPr>
        <p:spPr>
          <a:xfrm>
            <a:off x="4395301" y="3003885"/>
            <a:ext cx="43990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1" i="0" dirty="0">
                <a:effectLst/>
                <a:highlight>
                  <a:srgbClr val="FFFFFF"/>
                </a:highlight>
                <a:latin typeface="Dosis" pitchFamily="2" charset="0"/>
              </a:rPr>
              <a:t>Kesimpulan</a:t>
            </a:r>
            <a:endParaRPr lang="en-ID" sz="1200" b="0" i="0" dirty="0">
              <a:effectLst/>
              <a:highlight>
                <a:srgbClr val="FFFFFF"/>
              </a:highlight>
              <a:latin typeface="Dosis" pitchFamily="2" charset="0"/>
            </a:endParaRPr>
          </a:p>
          <a:p>
            <a:pPr algn="just"/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Dengan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menggunakan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strategi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pemasaran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baru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, conversion rate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meningkat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dari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50%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menjadi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66.8%, yang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menghasilkan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peningkatan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revenue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dari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Rp 25.000.000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menjadi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Rp 33.400.000. Profit juga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meningkat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secara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signifikan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dari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Rp 15.000.000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menjadi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Rp 23.400.000.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Implementasi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strategi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pemasaran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yang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lebih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efektif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terbukti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memberikan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dampak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positif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yang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besar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pada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keuntungan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 </a:t>
            </a:r>
            <a:r>
              <a:rPr lang="en-ID" sz="1200" b="0" i="0" dirty="0" err="1">
                <a:effectLst/>
                <a:highlight>
                  <a:srgbClr val="FFFFFF"/>
                </a:highlight>
                <a:latin typeface="Dosis" pitchFamily="2" charset="0"/>
              </a:rPr>
              <a:t>bisnis</a:t>
            </a:r>
            <a:r>
              <a:rPr lang="en-ID" sz="1200" b="0" i="0" dirty="0">
                <a:effectLst/>
                <a:highlight>
                  <a:srgbClr val="FFFFFF"/>
                </a:highlight>
                <a:latin typeface="Dosis" pitchFamily="2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478</Words>
  <Application>Microsoft Office PowerPoint</Application>
  <PresentationFormat>On-screen Show (16:9)</PresentationFormat>
  <Paragraphs>31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Roboto</vt:lpstr>
      <vt:lpstr>Dosis</vt:lpstr>
      <vt:lpstr>Simple Light</vt:lpstr>
      <vt:lpstr>Simple Light</vt:lpstr>
      <vt:lpstr>Predict Clicked Ads Customer Classification by using Machine Learning</vt:lpstr>
      <vt:lpstr>Overview</vt:lpstr>
      <vt:lpstr>Business Recommendation &amp; Simulation</vt:lpstr>
      <vt:lpstr>Business Recommendation &amp;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20</cp:revision>
  <dcterms:modified xsi:type="dcterms:W3CDTF">2024-07-20T15:19:02Z</dcterms:modified>
</cp:coreProperties>
</file>